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0" r:id="rId1"/>
  </p:sldMasterIdLst>
  <p:sldIdLst>
    <p:sldId id="256" r:id="rId2"/>
  </p:sldIdLst>
  <p:sldSz cx="46080363" cy="25920700"/>
  <p:notesSz cx="9144000" cy="6858000"/>
  <p:defaultTextStyle>
    <a:defPPr>
      <a:defRPr lang="en-US"/>
    </a:defPPr>
    <a:lvl1pPr marL="0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1pPr>
    <a:lvl2pPr marL="1727854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2pPr>
    <a:lvl3pPr marL="3455712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3pPr>
    <a:lvl4pPr marL="5183564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4pPr>
    <a:lvl5pPr marL="6911422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5pPr>
    <a:lvl6pPr marL="8639276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6pPr>
    <a:lvl7pPr marL="10367134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7pPr>
    <a:lvl8pPr marL="12094988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8pPr>
    <a:lvl9pPr marL="13822840" algn="l" defTabSz="1727854" rtl="0" eaLnBrk="1" latinLnBrk="0" hangingPunct="1">
      <a:defRPr sz="68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21" d="100"/>
          <a:sy n="21" d="100"/>
        </p:scale>
        <p:origin x="174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86081" y="9504259"/>
            <a:ext cx="33696262" cy="8552474"/>
          </a:xfrm>
        </p:spPr>
        <p:txBody>
          <a:bodyPr anchor="b">
            <a:normAutofit/>
          </a:bodyPr>
          <a:lstStyle>
            <a:lvl1pPr>
              <a:defRPr sz="2041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86081" y="18056725"/>
            <a:ext cx="33696262" cy="425693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728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56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84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12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40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68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96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82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268302" y="1320116"/>
            <a:ext cx="6594012" cy="2942778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17119986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4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7" y="2304062"/>
            <a:ext cx="33696262" cy="11781257"/>
          </a:xfrm>
        </p:spPr>
        <p:txBody>
          <a:bodyPr anchor="ctr">
            <a:normAutofit/>
          </a:bodyPr>
          <a:lstStyle>
            <a:lvl1pPr algn="l">
              <a:defRPr sz="1814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6077" y="16456681"/>
            <a:ext cx="33696262" cy="5880590"/>
          </a:xfrm>
        </p:spPr>
        <p:txBody>
          <a:bodyPr anchor="ctr">
            <a:normAutofit/>
          </a:bodyPr>
          <a:lstStyle>
            <a:lvl1pPr marL="0" indent="0" algn="l">
              <a:buNone/>
              <a:defRPr sz="680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728033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2pPr>
            <a:lvl3pPr marL="3456066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3pPr>
            <a:lvl4pPr marL="51840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9121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8640166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103681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20962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3824265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12012326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12261646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1545" y="2304062"/>
            <a:ext cx="31725325" cy="10944296"/>
          </a:xfrm>
        </p:spPr>
        <p:txBody>
          <a:bodyPr anchor="ctr">
            <a:normAutofit/>
          </a:bodyPr>
          <a:lstStyle>
            <a:lvl1pPr algn="l">
              <a:defRPr sz="1814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378096" y="13248358"/>
            <a:ext cx="28484838" cy="144003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604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728033" indent="0">
              <a:buFontTx/>
              <a:buNone/>
              <a:defRPr/>
            </a:lvl2pPr>
            <a:lvl3pPr marL="3456066" indent="0">
              <a:buFontTx/>
              <a:buNone/>
              <a:defRPr/>
            </a:lvl3pPr>
            <a:lvl4pPr marL="5184099" indent="0">
              <a:buFontTx/>
              <a:buNone/>
              <a:defRPr/>
            </a:lvl4pPr>
            <a:lvl5pPr marL="6912132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6077" y="16456681"/>
            <a:ext cx="33696262" cy="5880590"/>
          </a:xfrm>
        </p:spPr>
        <p:txBody>
          <a:bodyPr anchor="ctr">
            <a:normAutofit/>
          </a:bodyPr>
          <a:lstStyle>
            <a:lvl1pPr marL="0" indent="0" algn="l">
              <a:buNone/>
              <a:defRPr sz="680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728033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2pPr>
            <a:lvl3pPr marL="3456066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3pPr>
            <a:lvl4pPr marL="51840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9121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8640166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103681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20962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3824265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15831" y="12012326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12261646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326632" y="2449219"/>
            <a:ext cx="2304018" cy="2210237"/>
          </a:xfrm>
          <a:prstGeom prst="rect">
            <a:avLst/>
          </a:prstGeom>
        </p:spPr>
        <p:txBody>
          <a:bodyPr vert="horz" lIns="345603" tIns="172801" rIns="345603" bIns="172801" rtlCol="0" anchor="ctr">
            <a:noAutofit/>
          </a:bodyPr>
          <a:lstStyle/>
          <a:p>
            <a:pPr lvl="0"/>
            <a:r>
              <a:rPr lang="en-US" sz="3023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009220" y="10980980"/>
            <a:ext cx="2304018" cy="2210237"/>
          </a:xfrm>
          <a:prstGeom prst="rect">
            <a:avLst/>
          </a:prstGeom>
        </p:spPr>
        <p:txBody>
          <a:bodyPr vert="horz" lIns="345603" tIns="172801" rIns="345603" bIns="172801" rtlCol="0" anchor="ctr">
            <a:noAutofit/>
          </a:bodyPr>
          <a:lstStyle/>
          <a:p>
            <a:r>
              <a:rPr lang="en-US" sz="3023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354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9" y="9216251"/>
            <a:ext cx="33696265" cy="10298905"/>
          </a:xfrm>
        </p:spPr>
        <p:txBody>
          <a:bodyPr anchor="b">
            <a:normAutofit/>
          </a:bodyPr>
          <a:lstStyle>
            <a:lvl1pPr algn="l">
              <a:defRPr sz="18142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6079" y="19584529"/>
            <a:ext cx="33696265" cy="275770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18564503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10016" y="18834225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75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0771545" y="2304062"/>
            <a:ext cx="31725325" cy="10944296"/>
          </a:xfrm>
        </p:spPr>
        <p:txBody>
          <a:bodyPr anchor="ctr">
            <a:normAutofit/>
          </a:bodyPr>
          <a:lstStyle>
            <a:lvl1pPr algn="l">
              <a:defRPr sz="1814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86075" y="16416443"/>
            <a:ext cx="33696265" cy="31680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9071">
                <a:solidFill>
                  <a:schemeClr val="accent1"/>
                </a:solidFill>
              </a:defRPr>
            </a:lvl1pPr>
            <a:lvl2pPr marL="1728033" indent="0">
              <a:buFontTx/>
              <a:buNone/>
              <a:defRPr/>
            </a:lvl2pPr>
            <a:lvl3pPr marL="3456066" indent="0">
              <a:buFontTx/>
              <a:buNone/>
              <a:defRPr/>
            </a:lvl3pPr>
            <a:lvl4pPr marL="5184099" indent="0">
              <a:buFontTx/>
              <a:buNone/>
              <a:defRPr/>
            </a:lvl4pPr>
            <a:lvl5pPr marL="6912132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6079" y="19584529"/>
            <a:ext cx="33696265" cy="275770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15831" y="18564503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10016" y="18834225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326632" y="2449219"/>
            <a:ext cx="2304018" cy="2210237"/>
          </a:xfrm>
          <a:prstGeom prst="rect">
            <a:avLst/>
          </a:prstGeom>
        </p:spPr>
        <p:txBody>
          <a:bodyPr vert="horz" lIns="345603" tIns="172801" rIns="345603" bIns="172801" rtlCol="0" anchor="ctr">
            <a:noAutofit/>
          </a:bodyPr>
          <a:lstStyle/>
          <a:p>
            <a:pPr lvl="0"/>
            <a:r>
              <a:rPr lang="en-US" sz="3023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009220" y="10980980"/>
            <a:ext cx="2304018" cy="2210237"/>
          </a:xfrm>
          <a:prstGeom prst="rect">
            <a:avLst/>
          </a:prstGeom>
        </p:spPr>
        <p:txBody>
          <a:bodyPr vert="horz" lIns="345603" tIns="172801" rIns="345603" bIns="172801" rtlCol="0" anchor="ctr">
            <a:noAutofit/>
          </a:bodyPr>
          <a:lstStyle/>
          <a:p>
            <a:pPr lvl="0"/>
            <a:r>
              <a:rPr lang="en-US" sz="30237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916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7" y="2371366"/>
            <a:ext cx="33696262" cy="10885409"/>
          </a:xfrm>
        </p:spPr>
        <p:txBody>
          <a:bodyPr anchor="ctr">
            <a:normAutofit/>
          </a:bodyPr>
          <a:lstStyle>
            <a:lvl1pPr algn="l">
              <a:defRPr sz="18142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86075" y="16416443"/>
            <a:ext cx="33696265" cy="31680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9071">
                <a:solidFill>
                  <a:schemeClr val="accent1"/>
                </a:solidFill>
              </a:defRPr>
            </a:lvl1pPr>
            <a:lvl2pPr marL="1728033" indent="0">
              <a:buFontTx/>
              <a:buNone/>
              <a:defRPr/>
            </a:lvl2pPr>
            <a:lvl3pPr marL="3456066" indent="0">
              <a:buFontTx/>
              <a:buNone/>
              <a:defRPr/>
            </a:lvl3pPr>
            <a:lvl4pPr marL="5184099" indent="0">
              <a:buFontTx/>
              <a:buNone/>
              <a:defRPr/>
            </a:lvl4pPr>
            <a:lvl5pPr marL="6912132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6079" y="19584529"/>
            <a:ext cx="33696265" cy="275770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18564503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10016" y="18834225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56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54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130277" y="2371361"/>
            <a:ext cx="8343755" cy="1997087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86075" y="2371361"/>
            <a:ext cx="24480193" cy="199708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8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00111" y="2358905"/>
            <a:ext cx="33682232" cy="48412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6075" y="8064218"/>
            <a:ext cx="33696265" cy="142780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05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7" y="7781313"/>
            <a:ext cx="33696262" cy="5551520"/>
          </a:xfrm>
        </p:spPr>
        <p:txBody>
          <a:bodyPr anchor="b"/>
          <a:lstStyle>
            <a:lvl1pPr algn="l">
              <a:defRPr sz="15118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6077" y="13342580"/>
            <a:ext cx="33696262" cy="3251993"/>
          </a:xfrm>
        </p:spPr>
        <p:txBody>
          <a:bodyPr anchor="t"/>
          <a:lstStyle>
            <a:lvl1pPr marL="0" indent="0" algn="l">
              <a:buNone/>
              <a:defRPr sz="755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728033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2pPr>
            <a:lvl3pPr marL="3456066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3pPr>
            <a:lvl4pPr marL="51840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9121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8640166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1036819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209623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3824265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12012326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12261646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86075" y="8064218"/>
            <a:ext cx="16304496" cy="1427801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77841" y="8036332"/>
            <a:ext cx="16304496" cy="1427801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2977526"/>
            <a:ext cx="2947174" cy="1380037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4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9529" y="7456087"/>
            <a:ext cx="15090760" cy="2178057"/>
          </a:xfrm>
        </p:spPr>
        <p:txBody>
          <a:bodyPr anchor="b">
            <a:noAutofit/>
          </a:bodyPr>
          <a:lstStyle>
            <a:lvl1pPr marL="0" indent="0">
              <a:buNone/>
              <a:defRPr sz="9071" b="0"/>
            </a:lvl1pPr>
            <a:lvl2pPr marL="1728033" indent="0">
              <a:buNone/>
              <a:defRPr sz="7559" b="1"/>
            </a:lvl2pPr>
            <a:lvl3pPr marL="3456066" indent="0">
              <a:buNone/>
              <a:defRPr sz="6803" b="1"/>
            </a:lvl3pPr>
            <a:lvl4pPr marL="5184099" indent="0">
              <a:buNone/>
              <a:defRPr sz="6047" b="1"/>
            </a:lvl4pPr>
            <a:lvl5pPr marL="6912132" indent="0">
              <a:buNone/>
              <a:defRPr sz="6047" b="1"/>
            </a:lvl5pPr>
            <a:lvl6pPr marL="8640166" indent="0">
              <a:buNone/>
              <a:defRPr sz="6047" b="1"/>
            </a:lvl6pPr>
            <a:lvl7pPr marL="10368199" indent="0">
              <a:buNone/>
              <a:defRPr sz="6047" b="1"/>
            </a:lvl7pPr>
            <a:lvl8pPr marL="12096232" indent="0">
              <a:buNone/>
              <a:defRPr sz="6047" b="1"/>
            </a:lvl8pPr>
            <a:lvl9pPr marL="13824265" indent="0">
              <a:buNone/>
              <a:defRPr sz="60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86077" y="9634147"/>
            <a:ext cx="16414213" cy="126771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371736" y="7443886"/>
            <a:ext cx="15114454" cy="2178057"/>
          </a:xfrm>
        </p:spPr>
        <p:txBody>
          <a:bodyPr anchor="b">
            <a:noAutofit/>
          </a:bodyPr>
          <a:lstStyle>
            <a:lvl1pPr marL="0" indent="0">
              <a:buNone/>
              <a:defRPr sz="9071" b="0"/>
            </a:lvl1pPr>
            <a:lvl2pPr marL="1728033" indent="0">
              <a:buNone/>
              <a:defRPr sz="7559" b="1"/>
            </a:lvl2pPr>
            <a:lvl3pPr marL="3456066" indent="0">
              <a:buNone/>
              <a:defRPr sz="6803" b="1"/>
            </a:lvl3pPr>
            <a:lvl4pPr marL="5184099" indent="0">
              <a:buNone/>
              <a:defRPr sz="6047" b="1"/>
            </a:lvl4pPr>
            <a:lvl5pPr marL="6912132" indent="0">
              <a:buNone/>
              <a:defRPr sz="6047" b="1"/>
            </a:lvl5pPr>
            <a:lvl6pPr marL="8640166" indent="0">
              <a:buNone/>
              <a:defRPr sz="6047" b="1"/>
            </a:lvl6pPr>
            <a:lvl7pPr marL="10368199" indent="0">
              <a:buNone/>
              <a:defRPr sz="6047" b="1"/>
            </a:lvl7pPr>
            <a:lvl8pPr marL="12096232" indent="0">
              <a:buNone/>
              <a:defRPr sz="6047" b="1"/>
            </a:lvl8pPr>
            <a:lvl9pPr marL="13824265" indent="0">
              <a:buNone/>
              <a:defRPr sz="60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87925" y="9621947"/>
            <a:ext cx="16398267" cy="126771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10016" y="2977526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1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7" y="1686047"/>
            <a:ext cx="13248101" cy="3690098"/>
          </a:xfrm>
        </p:spPr>
        <p:txBody>
          <a:bodyPr anchor="b"/>
          <a:lstStyle>
            <a:lvl1pPr algn="l">
              <a:defRPr sz="7559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8187" y="1686049"/>
            <a:ext cx="19584154" cy="2046655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6077" y="6042165"/>
            <a:ext cx="13248101" cy="16110429"/>
          </a:xfrm>
        </p:spPr>
        <p:txBody>
          <a:bodyPr/>
          <a:lstStyle>
            <a:lvl1pPr marL="0" indent="0">
              <a:buNone/>
              <a:defRPr sz="5291"/>
            </a:lvl1pPr>
            <a:lvl2pPr marL="1728033" indent="0">
              <a:buNone/>
              <a:defRPr sz="4536"/>
            </a:lvl2pPr>
            <a:lvl3pPr marL="3456066" indent="0">
              <a:buNone/>
              <a:defRPr sz="3780"/>
            </a:lvl3pPr>
            <a:lvl4pPr marL="5184099" indent="0">
              <a:buNone/>
              <a:defRPr sz="3402"/>
            </a:lvl4pPr>
            <a:lvl5pPr marL="6912132" indent="0">
              <a:buNone/>
              <a:defRPr sz="3402"/>
            </a:lvl5pPr>
            <a:lvl6pPr marL="8640166" indent="0">
              <a:buNone/>
              <a:defRPr sz="3402"/>
            </a:lvl6pPr>
            <a:lvl7pPr marL="10368199" indent="0">
              <a:buNone/>
              <a:defRPr sz="3402"/>
            </a:lvl7pPr>
            <a:lvl8pPr marL="12096232" indent="0">
              <a:buNone/>
              <a:defRPr sz="3402"/>
            </a:lvl8pPr>
            <a:lvl9pPr marL="13824265" indent="0">
              <a:buNone/>
              <a:defRPr sz="3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2700075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3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6079" y="18144490"/>
            <a:ext cx="33696265" cy="2142060"/>
          </a:xfrm>
        </p:spPr>
        <p:txBody>
          <a:bodyPr anchor="b">
            <a:normAutofit/>
          </a:bodyPr>
          <a:lstStyle>
            <a:lvl1pPr algn="l">
              <a:defRPr sz="9071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86075" y="2399932"/>
            <a:ext cx="33696265" cy="14570359"/>
          </a:xfrm>
        </p:spPr>
        <p:txBody>
          <a:bodyPr anchor="t">
            <a:normAutofit/>
          </a:bodyPr>
          <a:lstStyle>
            <a:lvl1pPr marL="0" indent="0" algn="ctr">
              <a:buNone/>
              <a:defRPr sz="6047"/>
            </a:lvl1pPr>
            <a:lvl2pPr marL="1728033" indent="0">
              <a:buNone/>
              <a:defRPr sz="6047"/>
            </a:lvl2pPr>
            <a:lvl3pPr marL="3456066" indent="0">
              <a:buNone/>
              <a:defRPr sz="6047"/>
            </a:lvl3pPr>
            <a:lvl4pPr marL="5184099" indent="0">
              <a:buNone/>
              <a:defRPr sz="6047"/>
            </a:lvl4pPr>
            <a:lvl5pPr marL="6912132" indent="0">
              <a:buNone/>
              <a:defRPr sz="6047"/>
            </a:lvl5pPr>
            <a:lvl6pPr marL="8640166" indent="0">
              <a:buNone/>
              <a:defRPr sz="6047"/>
            </a:lvl6pPr>
            <a:lvl7pPr marL="10368199" indent="0">
              <a:buNone/>
              <a:defRPr sz="6047"/>
            </a:lvl7pPr>
            <a:lvl8pPr marL="12096232" indent="0">
              <a:buNone/>
              <a:defRPr sz="6047"/>
            </a:lvl8pPr>
            <a:lvl9pPr marL="13824265" indent="0">
              <a:buNone/>
              <a:defRPr sz="604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86079" y="20286549"/>
            <a:ext cx="33696265" cy="1866049"/>
          </a:xfrm>
        </p:spPr>
        <p:txBody>
          <a:bodyPr>
            <a:normAutofit/>
          </a:bodyPr>
          <a:lstStyle>
            <a:lvl1pPr marL="0" indent="0">
              <a:buNone/>
              <a:defRPr sz="4536"/>
            </a:lvl1pPr>
            <a:lvl2pPr marL="1728033" indent="0">
              <a:buNone/>
              <a:defRPr sz="4536"/>
            </a:lvl2pPr>
            <a:lvl3pPr marL="3456066" indent="0">
              <a:buNone/>
              <a:defRPr sz="3780"/>
            </a:lvl3pPr>
            <a:lvl4pPr marL="5184099" indent="0">
              <a:buNone/>
              <a:defRPr sz="3402"/>
            </a:lvl4pPr>
            <a:lvl5pPr marL="6912132" indent="0">
              <a:buNone/>
              <a:defRPr sz="3402"/>
            </a:lvl5pPr>
            <a:lvl6pPr marL="8640166" indent="0">
              <a:buNone/>
              <a:defRPr sz="3402"/>
            </a:lvl6pPr>
            <a:lvl7pPr marL="10368199" indent="0">
              <a:buNone/>
              <a:defRPr sz="3402"/>
            </a:lvl7pPr>
            <a:lvl8pPr marL="12096232" indent="0">
              <a:buNone/>
              <a:defRPr sz="3402"/>
            </a:lvl8pPr>
            <a:lvl9pPr marL="13824265" indent="0">
              <a:buNone/>
              <a:defRPr sz="34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15831" y="18564503"/>
            <a:ext cx="6003929" cy="1917395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10016" y="18834225"/>
            <a:ext cx="2947174" cy="138003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1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4" y="864023"/>
            <a:ext cx="10777468" cy="25091555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102884" y="-119"/>
            <a:ext cx="8907184" cy="25902879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691205" cy="259207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00107" y="2358905"/>
            <a:ext cx="33682232" cy="4841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86075" y="8064218"/>
            <a:ext cx="33696265" cy="14688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162309" y="23170781"/>
            <a:ext cx="4332442" cy="1399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86077" y="23191084"/>
            <a:ext cx="28800223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10016" y="2977526"/>
            <a:ext cx="2947174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59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3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  <p:sldLayoutId id="2147483983" r:id="rId13"/>
    <p:sldLayoutId id="2147483984" r:id="rId14"/>
    <p:sldLayoutId id="2147483985" r:id="rId15"/>
    <p:sldLayoutId id="2147483986" r:id="rId16"/>
  </p:sldLayoutIdLst>
  <p:txStyles>
    <p:titleStyle>
      <a:lvl1pPr algn="l" defTabSz="1728033" rtl="0" eaLnBrk="1" latinLnBrk="0" hangingPunct="1">
        <a:spcBef>
          <a:spcPct val="0"/>
        </a:spcBef>
        <a:buNone/>
        <a:defRPr sz="13607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96025" indent="-1296025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680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08054" indent="-1080021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60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320083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52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048116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7776149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9504182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1232215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2960248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4688282" indent="-864017" algn="l" defTabSz="1728033" rtl="0" eaLnBrk="1" latinLnBrk="0" hangingPunct="1">
        <a:spcBef>
          <a:spcPts val="3780"/>
        </a:spcBef>
        <a:spcAft>
          <a:spcPts val="0"/>
        </a:spcAft>
        <a:buClr>
          <a:schemeClr val="accent1"/>
        </a:buClr>
        <a:buFont typeface="Wingdings 3" charset="2"/>
        <a:buChar char=""/>
        <a:defRPr sz="453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1pPr>
      <a:lvl2pPr marL="1728033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2pPr>
      <a:lvl3pPr marL="3456066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3pPr>
      <a:lvl4pPr marL="5184099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4pPr>
      <a:lvl5pPr marL="6912132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5pPr>
      <a:lvl6pPr marL="8640166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6pPr>
      <a:lvl7pPr marL="10368199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7pPr>
      <a:lvl8pPr marL="12096232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8pPr>
      <a:lvl9pPr marL="13824265" algn="l" defTabSz="1728033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2747" y="484385"/>
            <a:ext cx="33682232" cy="484129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Problems that can be seen in the minor ailments clinic include the following: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77640" y="5325675"/>
            <a:ext cx="24708961" cy="17950462"/>
          </a:xfrm>
        </p:spPr>
        <p:txBody>
          <a:bodyPr>
            <a:noAutofit/>
          </a:bodyPr>
          <a:lstStyle/>
          <a:p>
            <a:r>
              <a:rPr lang="en-GB" sz="12000" b="1" dirty="0" smtClean="0">
                <a:solidFill>
                  <a:schemeClr val="bg1"/>
                </a:solidFill>
              </a:rPr>
              <a:t>Sore throats</a:t>
            </a:r>
          </a:p>
          <a:p>
            <a:r>
              <a:rPr lang="en-GB" sz="12000" b="1" dirty="0" smtClean="0">
                <a:solidFill>
                  <a:schemeClr val="bg1"/>
                </a:solidFill>
              </a:rPr>
              <a:t>Ear Symptoms</a:t>
            </a:r>
          </a:p>
          <a:p>
            <a:r>
              <a:rPr lang="en-GB" sz="12000" b="1" dirty="0" smtClean="0">
                <a:solidFill>
                  <a:schemeClr val="bg1"/>
                </a:solidFill>
              </a:rPr>
              <a:t>Urinary symptoms </a:t>
            </a:r>
            <a:r>
              <a:rPr lang="en-GB" sz="8000" b="1" dirty="0" smtClean="0">
                <a:solidFill>
                  <a:schemeClr val="bg1"/>
                </a:solidFill>
              </a:rPr>
              <a:t>(if attending for this reason please ensure you bring a urine sample with you-bottles available at reception desk)</a:t>
            </a:r>
          </a:p>
          <a:p>
            <a:r>
              <a:rPr lang="en-GB" sz="12000" b="1" dirty="0" smtClean="0">
                <a:solidFill>
                  <a:schemeClr val="bg1"/>
                </a:solidFill>
              </a:rPr>
              <a:t>Women’s health including Contraception</a:t>
            </a:r>
          </a:p>
          <a:p>
            <a:r>
              <a:rPr lang="en-GB" sz="12000" b="1" dirty="0" smtClean="0">
                <a:solidFill>
                  <a:schemeClr val="bg1"/>
                </a:solidFill>
              </a:rPr>
              <a:t>Respiratory symptoms</a:t>
            </a:r>
          </a:p>
          <a:p>
            <a:r>
              <a:rPr lang="en-GB" sz="12000" b="1" dirty="0" smtClean="0">
                <a:solidFill>
                  <a:schemeClr val="bg1"/>
                </a:solidFill>
              </a:rPr>
              <a:t>Recent onset </a:t>
            </a:r>
            <a:r>
              <a:rPr lang="en-GB" sz="12000" b="1" dirty="0" smtClean="0">
                <a:solidFill>
                  <a:schemeClr val="bg1"/>
                </a:solidFill>
              </a:rPr>
              <a:t>back  or stomach pain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8686601" y="5828595"/>
            <a:ext cx="16304496" cy="17447542"/>
          </a:xfrm>
        </p:spPr>
        <p:txBody>
          <a:bodyPr>
            <a:noAutofit/>
          </a:bodyPr>
          <a:lstStyle/>
          <a:p>
            <a:r>
              <a:rPr lang="en-GB" sz="12000" b="1" dirty="0" smtClean="0">
                <a:solidFill>
                  <a:schemeClr val="bg1"/>
                </a:solidFill>
              </a:rPr>
              <a:t>In order to assist you and to ensure you are seen appropriately, please be aware that the receptionist may need to ask you a few questions</a:t>
            </a:r>
            <a:endParaRPr lang="en-GB" sz="1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</TotalTime>
  <Words>79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Wisp</vt:lpstr>
      <vt:lpstr>Problems that can be seen in the minor ailments clinic include the following: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Bobm</dc:creator>
  <cp:lastModifiedBy>Jenny Powell (Abercarn - St. Luke's Surgery)</cp:lastModifiedBy>
  <cp:revision>46</cp:revision>
  <dcterms:created xsi:type="dcterms:W3CDTF">2013-10-22T20:16:41Z</dcterms:created>
  <dcterms:modified xsi:type="dcterms:W3CDTF">2017-08-08T10:02:21Z</dcterms:modified>
</cp:coreProperties>
</file>